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B67F-35AE-0983-5DA6-F07675071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16BE3-7BAF-39F0-8316-97B0D0D14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BD385-39FE-33D9-9B04-1952457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77E32-8F08-E94D-43F7-0C017693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D3A0B-C29F-5753-3157-0E78F5EA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75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D8E5-9AFF-38C0-AD83-C20C8F20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9455E-0C16-13CF-1D3F-01DBD6E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EDA5-65E1-DE76-37BD-C6E83D6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E919-C0E1-BE25-EDB0-3B622971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132B7-553B-BD50-8937-969E1980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6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14568-5237-9E7B-E074-0DD5A7A67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F9265-9F2C-7349-1328-E01C38A9B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B322-C53F-0536-E103-1BA47B7B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DB58-93F8-458C-19E2-398A94C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1330-AE9B-A8DE-16A9-95ACDB5A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8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5E6A-C8D1-4A1D-DB5C-B205AA1D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F588-7BF8-DA55-DAEA-F96C524D9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0733D-ACC8-3D4F-4DBF-48FD0170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B53E6-CEBC-0457-1B6F-FF85D0BA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5921-74A6-EB2D-A1BF-7B3688BB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68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F6F-A851-94D0-7DFC-C8F4FEF4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C2676-AC41-8C80-2079-53CA244F0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D524-17A3-A15A-8574-51298D7D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5D50-E25D-5CC6-441E-01F03EA2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590E-EA2D-0463-28A6-9F15AA60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07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35B8-AD55-22A5-773F-8E7CF2D5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4E6C-D9A4-BDD1-040B-0F22D2B9A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8CEF3-D856-8659-D443-9C565489A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FAB2A-CB18-4B96-27ED-91BE9EBD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50A41-376C-2A86-89D7-218D570C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97D9B-DB9B-8DDC-6E54-D0DD5175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4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B4E4-F73C-3527-5CEB-979B35F6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DE89D-8E61-2BDD-F332-3DB210BF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829A0-775D-4FCD-5134-061200316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36C42-B6FC-F2EF-143B-FE4A61521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BAA75-E386-FBD5-5EE2-2F95ECCA0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590E9-B931-4C0F-A942-A269D637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98764-775D-5DBB-59F9-BD89A677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3558E-0B6F-6C32-5A6B-1BBC047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1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8DB5-5251-6173-26AA-BBA4D0CC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C5085-C3C6-0CC2-C8D7-E6C5C19F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952F5-6707-9C5C-D2DD-18AE78C1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F5078-F5A4-7811-457A-905FC9ED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7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FFDAF-950A-90AD-F398-3D3767A8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79111-5ECF-DE63-4754-8E339A7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34A81-55EB-C73F-6727-EF21059C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11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0752-A534-758F-57A4-772A982A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76C-8EDF-A6FC-2B3F-3746E7C7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8F645-DED1-F003-744B-16145FC45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821B4-7EE5-14FB-306E-C7F4EAAC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F9907-D936-B55F-564C-81781E73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59E5-C2E6-E6F3-492B-B2099EF4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8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C806-793A-D15D-4CE3-D41C13EA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C282A-225D-AB13-FDD6-B97FE00E2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77A31-B251-5848-AABD-EA6DC7AA8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C7A66-87D8-8CF8-5474-5DD2EF4B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82B48-7374-7A44-E033-9E1855E9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157BC-1599-A9D3-A922-29832C0C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06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5A983-AE15-CE54-F7CA-F6F2E001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1A5DC-F1F9-934E-C2BB-3CF780083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F681C-1078-5761-4154-A27A0E5C4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6291-7CC4-4297-A2C9-97FC8F9E36EC}" type="datetimeFigureOut">
              <a:rPr lang="en-AU" smtClean="0"/>
              <a:t>15/10/2023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BB82-C3FD-3080-51C3-B32D9A2F1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928B-6BA0-A850-2E0D-C2CC61A38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8D5E-C186-4BB6-8EB6-82CE20B11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3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Isaiah 51:1-6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5" y="1149927"/>
            <a:ext cx="4701363" cy="418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“Listen to me, you who pursue righteousness</a:t>
            </a:r>
          </a:p>
          <a:p>
            <a:pPr marL="0" indent="0">
              <a:buNone/>
            </a:pPr>
            <a:r>
              <a:rPr lang="en-GB" sz="2400" dirty="0"/>
              <a:t>    and who seek the Lord:</a:t>
            </a:r>
          </a:p>
          <a:p>
            <a:pPr marL="0" indent="0">
              <a:buNone/>
            </a:pPr>
            <a:r>
              <a:rPr lang="en-GB" sz="2400" dirty="0"/>
              <a:t>Look to the rock from which you were cut</a:t>
            </a:r>
          </a:p>
          <a:p>
            <a:pPr marL="0" indent="0">
              <a:buNone/>
            </a:pPr>
            <a:r>
              <a:rPr lang="en-GB" sz="2400" dirty="0"/>
              <a:t>    and to the quarry from which you were hewn;</a:t>
            </a:r>
          </a:p>
          <a:p>
            <a:pPr marL="0" indent="0">
              <a:buNone/>
            </a:pPr>
            <a:r>
              <a:rPr lang="en-GB" sz="2400" dirty="0"/>
              <a:t>2 look to Abraham, your father,</a:t>
            </a:r>
          </a:p>
          <a:p>
            <a:pPr marL="0" indent="0">
              <a:buNone/>
            </a:pPr>
            <a:r>
              <a:rPr lang="en-GB" sz="2400" dirty="0"/>
              <a:t>    and to Sarah, who gave you birth.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5CB65-D15C-8105-6360-032D8A667F66}"/>
              </a:ext>
            </a:extLst>
          </p:cNvPr>
          <p:cNvSpPr txBox="1">
            <a:spLocks/>
          </p:cNvSpPr>
          <p:nvPr/>
        </p:nvSpPr>
        <p:spPr>
          <a:xfrm>
            <a:off x="5694218" y="1149926"/>
            <a:ext cx="5840337" cy="419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When I called him he was only one man,</a:t>
            </a:r>
          </a:p>
          <a:p>
            <a:pPr marL="0" indent="0">
              <a:buNone/>
            </a:pPr>
            <a:r>
              <a:rPr lang="en-GB" sz="2400" dirty="0"/>
              <a:t>    and I blessed him and made him many.</a:t>
            </a:r>
          </a:p>
          <a:p>
            <a:pPr marL="0" indent="0">
              <a:buNone/>
            </a:pPr>
            <a:r>
              <a:rPr lang="en-GB" sz="2400" dirty="0"/>
              <a:t>3 The Lord will surely comfort Zion</a:t>
            </a:r>
          </a:p>
          <a:p>
            <a:pPr marL="0" indent="0">
              <a:buNone/>
            </a:pPr>
            <a:r>
              <a:rPr lang="en-GB" sz="2400" dirty="0"/>
              <a:t>    and will look with compassion on all her ruins;</a:t>
            </a:r>
          </a:p>
          <a:p>
            <a:pPr marL="0" indent="0">
              <a:buNone/>
            </a:pPr>
            <a:r>
              <a:rPr lang="en-GB" sz="2400" dirty="0"/>
              <a:t>he will make her deserts like Eden,</a:t>
            </a:r>
          </a:p>
          <a:p>
            <a:pPr marL="0" indent="0">
              <a:buNone/>
            </a:pPr>
            <a:r>
              <a:rPr lang="en-GB" sz="2400" dirty="0"/>
              <a:t>    her wastelands like the garden of the Lord.</a:t>
            </a:r>
          </a:p>
          <a:p>
            <a:pPr marL="0" indent="0">
              <a:buNone/>
            </a:pPr>
            <a:r>
              <a:rPr lang="en-GB" sz="2400" dirty="0"/>
              <a:t>Joy and gladness will be found in her,</a:t>
            </a:r>
          </a:p>
          <a:p>
            <a:pPr marL="0" indent="0">
              <a:buNone/>
            </a:pPr>
            <a:r>
              <a:rPr lang="en-GB" sz="2400" dirty="0"/>
              <a:t>    thanksgiving and the sound of singing.</a:t>
            </a:r>
          </a:p>
        </p:txBody>
      </p:sp>
    </p:spTree>
    <p:extLst>
      <p:ext uri="{BB962C8B-B14F-4D97-AF65-F5344CB8AC3E}">
        <p14:creationId xmlns:p14="http://schemas.microsoft.com/office/powerpoint/2010/main" val="242671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Isaiah 51:1-6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5" y="1325563"/>
            <a:ext cx="4701363" cy="4013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4 “Listen to me, my people;</a:t>
            </a:r>
          </a:p>
          <a:p>
            <a:pPr marL="0" indent="0">
              <a:buNone/>
            </a:pPr>
            <a:r>
              <a:rPr lang="en-GB" sz="2400" dirty="0"/>
              <a:t>    hear me, my nation:</a:t>
            </a:r>
          </a:p>
          <a:p>
            <a:pPr marL="0" indent="0">
              <a:buNone/>
            </a:pPr>
            <a:r>
              <a:rPr lang="en-GB" sz="2400" dirty="0"/>
              <a:t>Instruction will go out from me;</a:t>
            </a:r>
          </a:p>
          <a:p>
            <a:pPr marL="0" indent="0">
              <a:buNone/>
            </a:pPr>
            <a:r>
              <a:rPr lang="en-GB" sz="2400" dirty="0"/>
              <a:t>    my justice will become a light to the nations.</a:t>
            </a:r>
          </a:p>
          <a:p>
            <a:pPr marL="0" indent="0">
              <a:buNone/>
            </a:pPr>
            <a:r>
              <a:rPr lang="en-GB" sz="2400" dirty="0"/>
              <a:t>5 My righteousness draws near speedily,</a:t>
            </a:r>
          </a:p>
          <a:p>
            <a:pPr marL="0" indent="0">
              <a:buNone/>
            </a:pPr>
            <a:r>
              <a:rPr lang="en-GB" sz="2400" dirty="0"/>
              <a:t>    my salvation is on the way,</a:t>
            </a:r>
          </a:p>
          <a:p>
            <a:pPr marL="0" indent="0">
              <a:buNone/>
            </a:pPr>
            <a:r>
              <a:rPr lang="en-GB" sz="2400" dirty="0"/>
              <a:t>    and my arm will bring justice to the nations.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5CB65-D15C-8105-6360-032D8A667F66}"/>
              </a:ext>
            </a:extLst>
          </p:cNvPr>
          <p:cNvSpPr txBox="1">
            <a:spLocks/>
          </p:cNvSpPr>
          <p:nvPr/>
        </p:nvSpPr>
        <p:spPr>
          <a:xfrm>
            <a:off x="5638800" y="1298783"/>
            <a:ext cx="6120332" cy="4260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islands will look to me</a:t>
            </a:r>
          </a:p>
          <a:p>
            <a:pPr marL="0" indent="0">
              <a:buNone/>
            </a:pPr>
            <a:r>
              <a:rPr lang="en-GB" sz="2400" dirty="0"/>
              <a:t>    and wait in hope for my arm.</a:t>
            </a:r>
          </a:p>
          <a:p>
            <a:pPr marL="0" indent="0">
              <a:buNone/>
            </a:pPr>
            <a:r>
              <a:rPr lang="en-GB" sz="2400" dirty="0"/>
              <a:t>6 Lift up your eyes to the heavens,</a:t>
            </a:r>
          </a:p>
          <a:p>
            <a:pPr marL="0" indent="0">
              <a:buNone/>
            </a:pPr>
            <a:r>
              <a:rPr lang="en-GB" sz="2400" dirty="0"/>
              <a:t>    look at the earth beneath;</a:t>
            </a:r>
          </a:p>
          <a:p>
            <a:pPr marL="0" indent="0">
              <a:buNone/>
            </a:pPr>
            <a:r>
              <a:rPr lang="en-GB" sz="2400" dirty="0"/>
              <a:t>the heavens will vanish like smoke,</a:t>
            </a:r>
          </a:p>
          <a:p>
            <a:pPr marL="0" indent="0">
              <a:buNone/>
            </a:pPr>
            <a:r>
              <a:rPr lang="en-GB" sz="2400" dirty="0"/>
              <a:t>    the earth will wear out like a garment</a:t>
            </a:r>
          </a:p>
          <a:p>
            <a:pPr marL="0" indent="0">
              <a:buNone/>
            </a:pPr>
            <a:r>
              <a:rPr lang="en-GB" sz="2400" dirty="0"/>
              <a:t>    and its inhabitants die like flies.</a:t>
            </a:r>
          </a:p>
          <a:p>
            <a:pPr marL="0" indent="0">
              <a:buNone/>
            </a:pPr>
            <a:r>
              <a:rPr lang="en-GB" sz="2400" dirty="0"/>
              <a:t>But my salvation will last forever,</a:t>
            </a:r>
          </a:p>
          <a:p>
            <a:pPr marL="0" indent="0">
              <a:buNone/>
            </a:pPr>
            <a:r>
              <a:rPr lang="en-GB" sz="2400" dirty="0"/>
              <a:t>    my righteousness will never fail.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5680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D315-5934-6ABC-18E3-14E0BC037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E5269-2639-E940-6252-D8BFAA579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29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35"/>
            <a:ext cx="10515600" cy="4351338"/>
          </a:xfrm>
        </p:spPr>
        <p:txBody>
          <a:bodyPr/>
          <a:lstStyle/>
          <a:p>
            <a:r>
              <a:rPr lang="en-AU" dirty="0"/>
              <a:t>IT IS AN ALIGNMENT OF THE HEART, MIND, AND ACTIONS WITH GOD’S PERFECT WILL AND CHARACTER</a:t>
            </a:r>
          </a:p>
          <a:p>
            <a:endParaRPr lang="en-AU" dirty="0"/>
          </a:p>
          <a:p>
            <a:r>
              <a:rPr lang="en-AU" dirty="0"/>
              <a:t>It is not legalistic, but instead embraces God’s instructions as a blueprint for our lives</a:t>
            </a:r>
          </a:p>
          <a:p>
            <a:endParaRPr lang="en-AU" dirty="0"/>
          </a:p>
          <a:p>
            <a:r>
              <a:rPr lang="en-GB" dirty="0"/>
              <a:t>"For I tell you, unless your righteousness exceeds that of the scribes and Pharisees, you will never enter the kingdom of heaven"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770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Blessings of Seeking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Peace of mind</a:t>
            </a:r>
          </a:p>
          <a:p>
            <a:endParaRPr lang="en-GB" dirty="0"/>
          </a:p>
          <a:p>
            <a:r>
              <a:rPr lang="en-GB" dirty="0"/>
              <a:t>Fellowship with God</a:t>
            </a:r>
          </a:p>
          <a:p>
            <a:endParaRPr lang="en-GB" dirty="0"/>
          </a:p>
          <a:p>
            <a:r>
              <a:rPr lang="en-GB" dirty="0"/>
              <a:t>God’s Protection</a:t>
            </a:r>
          </a:p>
          <a:p>
            <a:endParaRPr lang="en-GB" dirty="0"/>
          </a:p>
          <a:p>
            <a:r>
              <a:rPr lang="en-GB" dirty="0"/>
              <a:t>Inheritance of the Kingdom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48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Challenges of Seeking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Moral Relativism</a:t>
            </a:r>
          </a:p>
          <a:p>
            <a:endParaRPr lang="en-AU" dirty="0"/>
          </a:p>
          <a:p>
            <a:r>
              <a:rPr lang="en-AU" dirty="0"/>
              <a:t>Temptations</a:t>
            </a:r>
          </a:p>
          <a:p>
            <a:endParaRPr lang="en-AU" dirty="0"/>
          </a:p>
          <a:p>
            <a:r>
              <a:rPr lang="en-AU" dirty="0"/>
              <a:t>Persecutions</a:t>
            </a:r>
          </a:p>
          <a:p>
            <a:endParaRPr lang="en-AU" dirty="0"/>
          </a:p>
          <a:p>
            <a:r>
              <a:rPr lang="en-AU" dirty="0"/>
              <a:t>Spiritual Warfare</a:t>
            </a:r>
          </a:p>
        </p:txBody>
      </p:sp>
    </p:spTree>
    <p:extLst>
      <p:ext uri="{BB962C8B-B14F-4D97-AF65-F5344CB8AC3E}">
        <p14:creationId xmlns:p14="http://schemas.microsoft.com/office/powerpoint/2010/main" val="28652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seek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Study God’s word</a:t>
            </a:r>
          </a:p>
          <a:p>
            <a:r>
              <a:rPr lang="en-AU" sz="3200" dirty="0"/>
              <a:t>Prayer and Surrender</a:t>
            </a:r>
          </a:p>
          <a:p>
            <a:r>
              <a:rPr lang="en-AU" sz="3200" dirty="0"/>
              <a:t>Seek accountability</a:t>
            </a:r>
          </a:p>
          <a:p>
            <a:r>
              <a:rPr lang="en-AU" sz="3200" dirty="0"/>
              <a:t>Practice Forgiveness</a:t>
            </a:r>
          </a:p>
          <a:p>
            <a:r>
              <a:rPr lang="en-AU" sz="3200" dirty="0"/>
              <a:t>Live with integrity</a:t>
            </a:r>
          </a:p>
        </p:txBody>
      </p:sp>
    </p:spTree>
    <p:extLst>
      <p:ext uri="{BB962C8B-B14F-4D97-AF65-F5344CB8AC3E}">
        <p14:creationId xmlns:p14="http://schemas.microsoft.com/office/powerpoint/2010/main" val="249964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rewards of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God’s guidance</a:t>
            </a:r>
          </a:p>
          <a:p>
            <a:endParaRPr lang="en-AU" dirty="0"/>
          </a:p>
          <a:p>
            <a:r>
              <a:rPr lang="en-AU" dirty="0"/>
              <a:t>Positive Influence</a:t>
            </a:r>
          </a:p>
          <a:p>
            <a:endParaRPr lang="en-AU" dirty="0"/>
          </a:p>
          <a:p>
            <a:r>
              <a:rPr lang="en-AU" dirty="0"/>
              <a:t>Inner Transformation</a:t>
            </a:r>
          </a:p>
          <a:p>
            <a:endParaRPr lang="en-AU" dirty="0"/>
          </a:p>
          <a:p>
            <a:r>
              <a:rPr lang="en-AU" dirty="0"/>
              <a:t>Eternal life</a:t>
            </a:r>
          </a:p>
        </p:txBody>
      </p:sp>
    </p:spTree>
    <p:extLst>
      <p:ext uri="{BB962C8B-B14F-4D97-AF65-F5344CB8AC3E}">
        <p14:creationId xmlns:p14="http://schemas.microsoft.com/office/powerpoint/2010/main" val="169332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CF77-45C9-F8AE-01B7-9CF6239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challenge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CFDC-ED24-8407-45E3-2424F989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Pray every morning this prayer or something like it</a:t>
            </a:r>
          </a:p>
          <a:p>
            <a:endParaRPr lang="en-AU" sz="3600" dirty="0"/>
          </a:p>
          <a:p>
            <a:r>
              <a:rPr lang="en-AU" sz="3600" dirty="0"/>
              <a:t>God give me the strength to be righteous in all that I do, give me the wisdom to always seek your voice and guidance. </a:t>
            </a:r>
          </a:p>
        </p:txBody>
      </p:sp>
    </p:spTree>
    <p:extLst>
      <p:ext uri="{BB962C8B-B14F-4D97-AF65-F5344CB8AC3E}">
        <p14:creationId xmlns:p14="http://schemas.microsoft.com/office/powerpoint/2010/main" val="44501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417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Isaiah 51:1-6</vt:lpstr>
      <vt:lpstr>Isaiah 51:1-6</vt:lpstr>
      <vt:lpstr>PowerPoint Presentation</vt:lpstr>
      <vt:lpstr>Defining Righteousness</vt:lpstr>
      <vt:lpstr>Blessings of Seeking Righteousness</vt:lpstr>
      <vt:lpstr>The Challenges of Seeking Righteousness</vt:lpstr>
      <vt:lpstr>How to seek righteousness</vt:lpstr>
      <vt:lpstr>The rewards of Righteousness</vt:lpstr>
      <vt:lpstr>The challenge this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51:1-6</dc:title>
  <dc:creator>Thomas Kenneally</dc:creator>
  <cp:lastModifiedBy>Streamer</cp:lastModifiedBy>
  <cp:revision>3</cp:revision>
  <dcterms:created xsi:type="dcterms:W3CDTF">2023-10-14T06:57:19Z</dcterms:created>
  <dcterms:modified xsi:type="dcterms:W3CDTF">2023-10-14T22:47:33Z</dcterms:modified>
</cp:coreProperties>
</file>